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5217-10FE-4CF2-B419-135720B0A47A}" type="datetimeFigureOut">
              <a:rPr lang="es-ES" smtClean="0"/>
              <a:pPr/>
              <a:t>01/10/2015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2837-845D-45AE-8071-3509EAFB7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3965" b="10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54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Presentación </a:t>
            </a:r>
            <a:endParaRPr lang="es-ES" sz="5400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eminarioalcala.es/img/fer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753147" cy="504056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1354162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5 diciembre</a:t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latin typeface="Adobe Hebrew" pitchFamily="18" charset="-79"/>
                <a:cs typeface="Adobe Hebrew" pitchFamily="18" charset="-79"/>
              </a:rPr>
            </a:br>
            <a:r>
              <a:rPr lang="es-ES" sz="27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LA PARTICIPACIÓN ACTIVA EN LA EUCARISTÍA</a:t>
            </a:r>
            <a:endParaRPr lang="es-ES" sz="2400" b="1" dirty="0">
              <a:solidFill>
                <a:srgbClr val="C000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496944" cy="4597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		Ponente:</a:t>
            </a:r>
          </a:p>
          <a:p>
            <a:pPr>
              <a:buNone/>
            </a:pP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D. Fermín </a:t>
            </a:r>
            <a:r>
              <a:rPr lang="es-ES" sz="2400" b="1" dirty="0" err="1" smtClean="0">
                <a:latin typeface="Adobe Hebrew" pitchFamily="18" charset="-79"/>
                <a:cs typeface="Adobe Hebrew" pitchFamily="18" charset="-79"/>
              </a:rPr>
              <a:t>Peiró</a:t>
            </a:r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 Manzanares</a:t>
            </a:r>
          </a:p>
          <a:p>
            <a:pPr>
              <a:buNone/>
            </a:pPr>
            <a:endParaRPr lang="es-ES" sz="2400" b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Presbítero de la diócesis de Alcalá de Henares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Vicerrector </a:t>
            </a:r>
            <a:r>
              <a:rPr lang="es-ES" sz="2000" i="1" dirty="0">
                <a:latin typeface="Adobe Hebrew" pitchFamily="18" charset="-79"/>
                <a:cs typeface="Adobe Hebrew" pitchFamily="18" charset="-79"/>
              </a:rPr>
              <a:t>del Seminario 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Mayor diocesano</a:t>
            </a:r>
          </a:p>
          <a:p>
            <a:pPr>
              <a:buNone/>
            </a:pPr>
            <a:r>
              <a:rPr lang="es-ES" sz="2000" i="1" dirty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       de la Inmaculada y de los Santos Niños </a:t>
            </a:r>
          </a:p>
          <a:p>
            <a:pPr>
              <a:buNone/>
            </a:pPr>
            <a:r>
              <a:rPr lang="es-ES" sz="2000" i="1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Justo y Pastor (Alcalá de Henares)</a:t>
            </a:r>
          </a:p>
          <a:p>
            <a:pPr>
              <a:buNone/>
            </a:pPr>
            <a:r>
              <a:rPr lang="es-ES" sz="2000" b="1" i="1" dirty="0">
                <a:latin typeface="Adobe Hebrew" pitchFamily="18" charset="-79"/>
                <a:cs typeface="Adobe Hebrew" pitchFamily="18" charset="-79"/>
              </a:rPr>
              <a:t>	</a:t>
            </a:r>
            <a:endParaRPr lang="es-ES" sz="2400" b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dirty="0">
                <a:latin typeface="Adobe Hebrew" pitchFamily="18" charset="-79"/>
                <a:cs typeface="Adobe Hebrew" pitchFamily="18" charset="-79"/>
              </a:rPr>
              <a:t>	</a:t>
            </a: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400" dirty="0"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080120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7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9 enero</a:t>
            </a: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31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EL SILENCIO EN LA LITURGIA</a:t>
            </a: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endParaRPr lang="es-ES" sz="2400" dirty="0">
              <a:solidFill>
                <a:srgbClr val="FF00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1628800"/>
            <a:ext cx="4896544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Ponente:</a:t>
            </a:r>
          </a:p>
          <a:p>
            <a:pPr>
              <a:buNone/>
            </a:pP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Prof. Dr. D. Antonio Lara Polaina</a:t>
            </a:r>
          </a:p>
          <a:p>
            <a:pPr>
              <a:buNone/>
            </a:pPr>
            <a:endParaRPr lang="es-ES" sz="24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200" i="1" dirty="0" smtClean="0">
                <a:latin typeface="Adobe Hebrew" pitchFamily="18" charset="-79"/>
                <a:cs typeface="Adobe Hebrew" pitchFamily="18" charset="-79"/>
              </a:rPr>
              <a:t>	Presbítero de la Diócesis de Jaén </a:t>
            </a:r>
          </a:p>
          <a:p>
            <a:pPr>
              <a:buNone/>
            </a:pPr>
            <a:r>
              <a:rPr lang="es-ES" sz="2200" i="1" dirty="0" smtClean="0">
                <a:latin typeface="Adobe Hebrew" pitchFamily="18" charset="-79"/>
                <a:cs typeface="Adobe Hebrew" pitchFamily="18" charset="-79"/>
              </a:rPr>
              <a:t>Delegado Diocesano de Liturgia </a:t>
            </a:r>
          </a:p>
          <a:p>
            <a:pPr>
              <a:buNone/>
            </a:pPr>
            <a:r>
              <a:rPr lang="es-ES" sz="2200" i="1" dirty="0" smtClean="0">
                <a:latin typeface="Adobe Hebrew" pitchFamily="18" charset="-79"/>
                <a:cs typeface="Adobe Hebrew" pitchFamily="18" charset="-79"/>
              </a:rPr>
              <a:t>	Doctor en Sagrada Liturgia</a:t>
            </a:r>
          </a:p>
          <a:p>
            <a:pPr>
              <a:buNone/>
            </a:pPr>
            <a:r>
              <a:rPr lang="es-ES" sz="2200" i="1" dirty="0" smtClean="0">
                <a:latin typeface="Adobe Hebrew" pitchFamily="18" charset="-79"/>
                <a:cs typeface="Adobe Hebrew" pitchFamily="18" charset="-79"/>
              </a:rPr>
              <a:t>Profesor del Seminario Diocesano de la Inmaculada y San Eufrasio (Jaén)</a:t>
            </a:r>
          </a:p>
          <a:p>
            <a:pPr>
              <a:buNone/>
            </a:pPr>
            <a:r>
              <a:rPr lang="es-ES" sz="2200" i="1" dirty="0" smtClean="0">
                <a:latin typeface="Adobe Hebrew" pitchFamily="18" charset="-79"/>
                <a:cs typeface="Adobe Hebrew" pitchFamily="18" charset="-79"/>
              </a:rPr>
              <a:t>Profesor en la Universidad Eclesiástica San Dámaso de Madrid</a:t>
            </a:r>
          </a:p>
          <a:p>
            <a:pPr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 </a:t>
            </a:r>
          </a:p>
          <a:p>
            <a:pPr>
              <a:buNone/>
            </a:pP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400" dirty="0"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026" name="Picture 2" descr="http://2.bp.blogspot.com/-Pf0npODcFt0/UqzNOyU6vyI/AAAAAAAAAW4/F3VrtxBrvVE/s1600/antonio_lara_polaina_parroco_de_mengi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581400" cy="47625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6 febrero</a:t>
            </a:r>
            <a: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4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EL CANTO EN CUARESMA Y PASCUA</a:t>
            </a:r>
            <a:endParaRPr lang="es-ES" sz="2000" b="1" dirty="0">
              <a:solidFill>
                <a:srgbClr val="FF00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Ponentes:</a:t>
            </a:r>
          </a:p>
          <a:p>
            <a:pPr>
              <a:buNone/>
            </a:pP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D. Fidel Herrero González </a:t>
            </a:r>
          </a:p>
          <a:p>
            <a:pPr>
              <a:buNone/>
            </a:pPr>
            <a:endParaRPr lang="es-ES" sz="20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Presbítero de la diócesis de Alcalá de Henares</a:t>
            </a:r>
          </a:p>
          <a:p>
            <a:pPr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	</a:t>
            </a:r>
          </a:p>
          <a:p>
            <a:pPr>
              <a:buNone/>
            </a:pP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Párroco de Villar del Olmo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y administrador parroquial de Nuevo </a:t>
            </a:r>
            <a:r>
              <a:rPr lang="es-ES" sz="2000" i="1" dirty="0" err="1" smtClean="0">
                <a:latin typeface="Adobe Hebrew" pitchFamily="18" charset="-79"/>
                <a:cs typeface="Adobe Hebrew" pitchFamily="18" charset="-79"/>
              </a:rPr>
              <a:t>Baztán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.</a:t>
            </a:r>
          </a:p>
          <a:p>
            <a:pPr>
              <a:buNone/>
            </a:pPr>
            <a:endParaRPr lang="es-ES" sz="24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5122" name="AutoShape 2" descr="data:image/jpg;base64,/9j/4AAQSkZJRgABAQEAYABgAAD/2wBDAAMCAgMCAgMDAwMEAwMEBQgFBQQEBQoHBwYIDAoMDAsKCwsNDhIQDQ4RDgsLEBYQERMUFRUVDA8XGBYUGBIUFRT/2wBDAQMEBAUEBQkFBQkUDQsNFBQUFBQUFBQUFBQUFBQUFBQUFBQUFBQUFBQUFBQUFBQUFBQUFBQUFBQUFBQUFBQUFBT/wAARCACZAH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BVfrUgTFCDIwfzp6qPyrfQ5eom2nKvtUqLn+dLgA+1A9SNVx2PvT14OBzT9mSTj9ap6pq1noVjLe39zFaWkI3STTMFVR7mq0JLyr0z+lShT0wOTXi1x+198KrTW4dOfxTBvkUuZ0VjEmOgZ8YBPpz1r0Twh8TvC/jlN+h63Z6j32wygtjjnHXHNTdPqVZrodSi8VIqZ46Usa5HGOe/rUiir3JGquOOeuKmVMDHemqOcVIOOPw5osJihMAVKi9OO9MAGOop6sM9R+VKwh+1vQ0UnmD/IoosPU5MJ+VPUZPNV2uCfQc9aUSnPJ/Wl6F+ZcWlBx1IHqT3qoHJ4z+dfOn7XH7Q9x8M9KtvCfhv8Ae+MddURQSK3/AB6Rsdu/A53Ek7R7E9qTaSuxxi5OyOv+In7Tei+Hddm8OeHYm8SeIYwfPW3YfZ7PHH76ToD7DJ49a8M8f65qvxSsFs/FesNJCCWFjp5MUGenzcksR6kgZyQBXE+HdEi8FaKum253zbt93cv9+4mP33YnknOceg/GtjTnNxMoJypPJPavFrYqTdo7H1mEy6EUpTV2Ymj/ALPPhmaRJRExGcAljxk1654Y+Ceh6bGXsZ59PuNuI7mylKPGfUHoe3B4OKh0fhUij+bnPA616N4YslmQAvwrZAPPeuB4monue4sHRkrcqORl+P3jn9n+aL/hNIG8Y+C3ZYxrtnGFurTJx+9Toc8c98cEk4r6d8IeNtI8feHbPXdB1CHU9Lu13RXMJyCRwQR1BB4IIBBrgrjwpDfWctpdwRXlrcIY5YZVDLIpGCpB4IIr5Z+HGr3n7JX7UI8IS3csfw98SSo0MMxLJD5mVjcE9CjgKSOq4z0zXq4PGe1fJPc+YzPLVh17SnsffwLdacO3NGzH584pygf4ZFezY+bHA5NOB5oAwAaULnrxRoTqO3fSikx9KKNB6nEiRgfw7U4Pjiq/mBu+OfWnBip5pdBlkSE9xX5qfEjxjH4s/a/1fVHVZIdPu3tYQRkful2KfwIJ+pr9IJbgW6GQtgICxJGAABkk/lX5K+DJJfEHxN1fUc53Xc9wzjuWkY5z9DmuXEO0GduEXNVR7vqV2bmZjzjqcVq+HrQTNjfySOteVa9rviHVb8xaFAscEZ2lpWAMhHfnt6VZ8MfEHW/DN9GmuwQGEnAkjIIJ+oJFfPum3qmfZ0q6i0j6LgkfThHEgDS8g967vwZFPDBG5lAcjueP1rzzQbLWfHGhQ+INHtg0AlZJB3HGQT6Dg89qwDrXiaXXoLC01mw8gydUOCD3Ck8Nj1H1rnVJz62PRdXkS0ufYfhu3doSXG9yAQc5IGK+TP26tMS68Q+GTCp+1W8coVsfdJwVI9cMBmvor4Xad4m0CzsZNTu4NRsbjIDRsxeNh3JIxgjjHY/WvLv22vDuyLQdfRQ0DM9q2CQVkZcofxwQfoK3w9P2dVannY6XtMO9D6I+FfiCXxP8NvCurzjE97psEknzZG/aA3PfkH866wHIIxXw94S/aa8W+BvC2j+EvD3gZdW+xWyt/al7dlIcOTIFAAGSN2DzjgcCtp/2mfi6PnfRPD1sOPk3MxHtnJr6dVFsfAyi0fZIPHX/AOtTxjHpXyDD+2h4o8PQtLr3gizvYVxmXTr5lK+vykHPrwK9W+B37Ufhj43XtzpmnR3FprFtF9omtJVZgqZAzvwADkgYIB9M4q04vYmzse0ZFFM85fQ0VdibnnayDrUyyZ461R84Dr+Jp6yjqD70ktSjyf8AaQ+L8nw60a00vT0hm1HV0lRvNBYQw7SpbAIySTgc9j6V8JfBzRrjSLPxDPcxsrwyiBSedzY5x68Ec+9fSP7WVs9n8T9M1Oc7rSTSwIh1AKuQRj6kH8a8k0KeU6cYpQqbnMmF4wmTj8cCvCxFaTnKPQ+ywuDpxoQqR3ZxGr6DqWq3Rml1O40wbsxRW6k7B0GSDye9Zdz4dvZ9Qy80twhAUM4wSQMZJ9TXq14LVIiWwAOSc44+tZum3MWoXBZI0FqpA3H7xPsPwri52keoqEL3Ppr4CxXy/BfVdNRnRbqIxKwzk5GCR36V89p8Hdbk8ZJDe69c6E8UqmKVQcNGCAAjg4xgeoIya+vvgloc8HgCK7isWvYySqLC2Gye/wCRrmPEN/YJ45k8PXcX2Z3AkgWQ4JB9D2IOQa5VJxdz2PZQnFLsep/DWDUtOuiou4r3Q5Ygn2UfNJGwA2sWB+Y8EZPJB74FcT+17Z6lr/hXwvoml2kl3danqiW6JGMnfjKgnsOpyfQ1614B8Fy6PAjNF8jgEsCemOPrV7xhqE/h/RdZubCON720tXkgMihlRgOCf1796uM3FqTOGrRhU/dR6njvg/8AZ70zSbPTtK8Sz3L6k8EkqPp86qqBWGYxuU7iA4OcAHn0o8Tfs4S3Lf8AEk11wCeBqi5wPrGOTW14S8QxeN/G/h3V7N5fskGl3nmxOSVSQvGpIJ57kD2r1COUZ9q+gwcvaw5pHyWd4SGErxhT6rU8Dt/2SpNUhEWseKtlvkFotNtMM30eQkD67TXsHw1+FXhj4S6Q+n+GtOW0ErB7i5lO+e5YdGkkPJx2HAHYCugW4AI9aeLgcH39a79Fsj5wvef9KKpef/tUVdwODFzkfj3pyzD+tZK3G04PHf61NHPnocZP51Nyuh43+1VoZvtM0LVTAJba1kkt5iRkASBdufYlSPrj1r5nIFgSqszJkkBjyoPOB7DtX33eWtrq1lLZ3tvHc2sylZIZlDK49CDwa+av2n/Bej+F4PDtzpGnQaakpmgkFum0MRtZSfU9cE9q8jFYdtuonofRYLHJU1h5LVHhmtX5/s0oASZGwGx0AGTXLtBeanPB9l8yOZSvlso+4R3rfvc3FhsXIlVsqfY8HP8AntWTp2ii31GBJbi5KOSC5lYdT1BHpXmxsj3IJ1nq7I+l/hT421y804eG9TtC0FqwZflcIGOMsBnBPcdh2FekeOvDFx4zsba4gjdNYsSZLK7kPLkcmNz1wwBHPQkGvKvhNpsc+rLZx63czjjlyW2j+7nFezeNNEvfDcMOoaZqd7c3xIiitJ3BiZ3wqsVxkYznr2qZSSsrHo+zdOPNCdz2v4U+M5db8EaJddY7i3VgW4IPcH6HI/CqHxCibVNEuomedUuZlWQ25xuRcko3Byp4BA6+taHgjQo/DvhbTrKJty2VosRYd3PU/icn8azdbnSUx28oDqhLAEngnH+FVSouq+VHmPGww0/ayW3QqeHPD1v4dQfZrWKxgECw21tCD+7jzuYsTzuZjnnsBWys3v06+1Y7X3oTjGOKFv8Av7V9FRpqjBQR8ljsVLHV3Vl12NwXAxj8CaeJ8AVhi9J6cZFIL/sSMVucFjd85feisP7YvrRQKxyRlDg8454xSrIY+nes8XIY5H60v2o9Bj25qbl2NIXBznd+tee/HnwlL41+Htylshlv7BxewRjq+0EOo9ypOPcCuuNx82c89OtIL0hgffgVEkpJxZcG4SUluj4OZvNjEi8hh2rQ0R5ZZxBhX9SRyPpWn8U9EbQfHWuRQKFi+1vIkYGBtbDDA/GuP0bXnstUxIpQHI68/wD1+a+datJrsfV06jST6M+oPg2LnSbpbqHThO6A5xzk9voOlfQeiaTdagDf6gE81cFUx8oY9fyzxXy78J/iLeWd3CsESOSRgBuSTweK+n7PxDf3dmiJC0AcDdK67SPUAfzNc00r6s9KFSU1ZHa6deiGFrVH3ux5weAfeuM1XUGa/nyckMVBPoOK7LRdOS1wFJb5ckkjJJHOa8outYhv55bm1lSaCWRmSSM5VhkgEH04r0cBK8n5Hh5lFRgn3Ns33v8AlQLwjIJJrnG1Ajjj1FV5bmaZSBLtB64r2+ax87bU6e61mCyi3z3McKDktI4AH51L4O1bTvHLXo03V7NhaMFmaWUIMnkAZ6j3HFeYar4TtNYfN1JNJ7eYQKzB4CXTYDFpFylosjBpfODPuweMEEEZ7/hWTlLoWorqfQ3/AAj6/wDQZ0r/AMChRXzz/wAIjqf/AEEbb/vzJ/8AF0VPNIOVHQW3iKzuANlxkHoWVgP5VeW/jkA2yxt2ADDJ/A1xMCiGMBZZCB6kHp74q2119oj2SuzJkErnAOORnHWnzPqLlVtDq/tvPX8Kja9zzn8jxWCNQJPX2zQbw44OT2FXzXQrHgnxT1yy1v4keIbZG2XVk0MEiMeW/dKQw9iDj8DXJ6bpwi1eCUICUyRwD1715h8f9du9H+PPim6tJmik86MHB4I8pOCO9dZ8IvF+o+Mbh44dHur1rUK0/wBliMqoCcAnGSASD1ryK9GSbnHU+hwuJhyqnPofVHwY0Sy8P+IINRNtEZvLIzjBJOecdOle5a94y0vRlie+vIYlUbiWYAAd+Pp/OvnXwj4M+K3idz/wjXgrUnUIQbq6jEESAc5LyEAdPevmDx54/wDEfiPVbm21WeSDyZGikt0fPKkggkdRkdBxXDTwtStLsj0auMpUFpqz6b+Pn7Y0mqafd+HPBUr2cEyGG51NDhyuCCsZ7ZBIz1A6V538Mf2ndD+H/h3TvDniZbyKFJGW31CKPzY44yQQrgHcMEnkAjB9q8ASfYvJ6cjiua1zUY77UIrU/cAIYkcc98+1e7RoRoRtHc+Zr4iWJleWx+lukeJ9P8RafFqGlX0F/ZSgFLi3cOjD6jofY4I9Ktf2h15zjrX5n+D/ABhrPhDWCNI1O5siRgmCQqCR6jofxBr1rS/2q/Fukt5V8bLVQBy08Wxj+KEZ/KtrtHMkfaUmo8+g+tRNqnv+teC+Df2m9B8QskGrRtok7AASu2+En/eABX8Rj3r02HW7a8gE8FzHcREZWSJwykfUHFTdpjOr/tY/3v8Ax6iuT/tVf7woo5h2RCdQKnAPB54NOGpD1Jrida8U2Xh7TJtQ1C5FtaQ8tIwzyTgAAckk9AOteQeMf2nrYabJB4ctpxfMSouruMKkY/vBckk+gOAOpz0pK7QWPoPxH4/0jwjp4vNXvo7KEnCbslpD1wqjlj9BXjuv/tfWb7rbQNIne7MhUT6gQIgg/i2qck+xI+vavmjV/E+peILx7vUr+W+uXzmSZskZ7DsAPQYFZdjIftTEnPynnNVYLGx8QvFFz4y8Wajrd7sNzeMGfy1CrwAowO3AHevb/wBibxRY6P4p121u7+3sJJoY3iNxMsQkIYggFiASM5wPU1863oyuQM4PI9QeKqiEPMoIB5HUZpSjdWKWjufvB8OfjN4H8K+GTP4j8ZaFpVsqkMbvUYgSMc4G4k/gDX5L/HzWfDE3xh8Wz+FNXi1nw/LfPJZ3lujKsqEAkgMAcAkjOMHBI4rxqG0iLA7AD6gcinyMd5UZAHQZ7U4+6rEWs2zcm1YzjAG1QOQDkn6msYS/6TLKeykD2oUnYT09/WqzfMdvr1FUBa02IJvuCMHPymqzXTvd5JB5wMjrV26YQ2yoPTms2AZuYx05GTQGxsz3nlSRxkYdRyR0zWz4b8XXuk3Y+xX8tq+cgxSFQT7jOD+Irm9QfEpI9KZCix2LykfMTgE9vpS0Huev/wDC2fFX/QTk/Jf8KK8e/tKb/nrJ/wB9UUaCN3xj8Sda8Zy4vrom2Vt0dvGMRoemQO5xxk5Ncq0vXjJ6c0wS7+MGnZOTxQlYsRpc9VA4psJCTKRxngmpCCOo5qJ+oOMe9MCzJlgQR1FVU5njGcYIGasB94B/A1GBtuFOM5Iz9alsC95oxwcnPaoZnLOcnnGCakGFXj8BVfIMhB45yKoC3HJ+6J7470Wce+6ycELyaahAjPH61NbDyrZ5DwScA0hWGXkoeRvQZ71TtD/paHryDUkhwhJqKyANyuexpi6mhqwAdcd+oNM1NTb2cUXtk81PqyZljx3ApniBdskQ9UGCPpQLYydrUVr/AGL2/SigDA+0ODwMc09ZpmHYfSmL3+tTL90/SgaGgy9Sdxx3NOIyOQwPsali+5+FNP3x9KAYkTclDz3yaWQ4HGQQcj60xP8AWr9f6VLJ1oDoS204nTJ+8OtE67vmXOQcdKqWv+tP1NXU+631NQNjoXzGfXHbtVq6BitoouhIyaoWnU/Wruof61fpVLQZSn+Ve3PXimRkwQeaOGLAA+lPuOgptz/x4xf7xpk9TXvJBcPaOBkMB0qbxBbZSBgOgAOe1U7P/UWP0/rWrrf/AB6x/hQIgx/sL+tFXKKd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4" name="AutoShape 4" descr="data:image/jpg;base64,/9j/4AAQSkZJRgABAQEAYABgAAD/2wBDAAMCAgMCAgMDAwMEAwMEBQgFBQQEBQoHBwYIDAoMDAsKCwsNDhIQDQ4RDgsLEBYQERMUFRUVDA8XGBYUGBIUFRT/2wBDAQMEBAUEBQkFBQkUDQsNFBQUFBQUFBQUFBQUFBQUFBQUFBQUFBQUFBQUFBQUFBQUFBQUFBQUFBQUFBQUFBQUFBT/wAARCACZAH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BVfrUgTFCDIwfzp6qPyrfQ5eom2nKvtUqLn+dLgA+1A9SNVx2PvT14OBzT9mSTj9ap6pq1noVjLe39zFaWkI3STTMFVR7mq0JLyr0z+lShT0wOTXi1x+198KrTW4dOfxTBvkUuZ0VjEmOgZ8YBPpz1r0Twh8TvC/jlN+h63Z6j32wygtjjnHXHNTdPqVZrodSi8VIqZ46Usa5HGOe/rUiir3JGquOOeuKmVMDHemqOcVIOOPw5osJihMAVKi9OO9MAGOop6sM9R+VKwh+1vQ0UnmD/IoosPU5MJ+VPUZPNV2uCfQc9aUSnPJ/Wl6F+ZcWlBx1IHqT3qoHJ4z+dfOn7XH7Q9x8M9KtvCfhv8Ae+MddURQSK3/AB6Rsdu/A53Ek7R7E9qTaSuxxi5OyOv+In7Tei+Hddm8OeHYm8SeIYwfPW3YfZ7PHH76ToD7DJ49a8M8f65qvxSsFs/FesNJCCWFjp5MUGenzcksR6kgZyQBXE+HdEi8FaKum253zbt93cv9+4mP33YnknOceg/GtjTnNxMoJypPJPavFrYqTdo7H1mEy6EUpTV2Ymj/ALPPhmaRJRExGcAljxk1654Y+Ceh6bGXsZ59PuNuI7mylKPGfUHoe3B4OKh0fhUij+bnPA616N4YslmQAvwrZAPPeuB4monue4sHRkrcqORl+P3jn9n+aL/hNIG8Y+C3ZYxrtnGFurTJx+9Toc8c98cEk4r6d8IeNtI8feHbPXdB1CHU9Lu13RXMJyCRwQR1BB4IIBBrgrjwpDfWctpdwRXlrcIY5YZVDLIpGCpB4IIr5Z+HGr3n7JX7UI8IS3csfw98SSo0MMxLJD5mVjcE9CjgKSOq4z0zXq4PGe1fJPc+YzPLVh17SnsffwLdacO3NGzH584pygf4ZFezY+bHA5NOB5oAwAaULnrxRoTqO3fSikx9KKNB6nEiRgfw7U4Pjiq/mBu+OfWnBip5pdBlkSE9xX5qfEjxjH4s/a/1fVHVZIdPu3tYQRkful2KfwIJ+pr9IJbgW6GQtgICxJGAABkk/lX5K+DJJfEHxN1fUc53Xc9wzjuWkY5z9DmuXEO0GduEXNVR7vqV2bmZjzjqcVq+HrQTNjfySOteVa9rviHVb8xaFAscEZ2lpWAMhHfnt6VZ8MfEHW/DN9GmuwQGEnAkjIIJ+oJFfPum3qmfZ0q6i0j6LgkfThHEgDS8g967vwZFPDBG5lAcjueP1rzzQbLWfHGhQ+INHtg0AlZJB3HGQT6Dg89qwDrXiaXXoLC01mw8gydUOCD3Ck8Nj1H1rnVJz62PRdXkS0ufYfhu3doSXG9yAQc5IGK+TP26tMS68Q+GTCp+1W8coVsfdJwVI9cMBmvor4Xad4m0CzsZNTu4NRsbjIDRsxeNh3JIxgjjHY/WvLv22vDuyLQdfRQ0DM9q2CQVkZcofxwQfoK3w9P2dVannY6XtMO9D6I+FfiCXxP8NvCurzjE97psEknzZG/aA3PfkH866wHIIxXw94S/aa8W+BvC2j+EvD3gZdW+xWyt/al7dlIcOTIFAAGSN2DzjgcCtp/2mfi6PnfRPD1sOPk3MxHtnJr6dVFsfAyi0fZIPHX/AOtTxjHpXyDD+2h4o8PQtLr3gizvYVxmXTr5lK+vykHPrwK9W+B37Ufhj43XtzpmnR3FprFtF9omtJVZgqZAzvwADkgYIB9M4q04vYmzse0ZFFM85fQ0VdibnnayDrUyyZ461R84Dr+Jp6yjqD70ktSjyf8AaQ+L8nw60a00vT0hm1HV0lRvNBYQw7SpbAIySTgc9j6V8JfBzRrjSLPxDPcxsrwyiBSedzY5x68Ec+9fSP7WVs9n8T9M1Oc7rSTSwIh1AKuQRj6kH8a8k0KeU6cYpQqbnMmF4wmTj8cCvCxFaTnKPQ+ywuDpxoQqR3ZxGr6DqWq3Rml1O40wbsxRW6k7B0GSDye9Zdz4dvZ9Qy80twhAUM4wSQMZJ9TXq14LVIiWwAOSc44+tZum3MWoXBZI0FqpA3H7xPsPwri52keoqEL3Ppr4CxXy/BfVdNRnRbqIxKwzk5GCR36V89p8Hdbk8ZJDe69c6E8UqmKVQcNGCAAjg4xgeoIya+vvgloc8HgCK7isWvYySqLC2Gye/wCRrmPEN/YJ45k8PXcX2Z3AkgWQ4JB9D2IOQa5VJxdz2PZQnFLsep/DWDUtOuiou4r3Q5Ygn2UfNJGwA2sWB+Y8EZPJB74FcT+17Z6lr/hXwvoml2kl3danqiW6JGMnfjKgnsOpyfQ1614B8Fy6PAjNF8jgEsCemOPrV7xhqE/h/RdZubCON720tXkgMihlRgOCf1796uM3FqTOGrRhU/dR6njvg/8AZ70zSbPTtK8Sz3L6k8EkqPp86qqBWGYxuU7iA4OcAHn0o8Tfs4S3Lf8AEk11wCeBqi5wPrGOTW14S8QxeN/G/h3V7N5fskGl3nmxOSVSQvGpIJ57kD2r1COUZ9q+gwcvaw5pHyWd4SGErxhT6rU8Dt/2SpNUhEWseKtlvkFotNtMM30eQkD67TXsHw1+FXhj4S6Q+n+GtOW0ErB7i5lO+e5YdGkkPJx2HAHYCugW4AI9aeLgcH39a79Fsj5wvef9KKpef/tUVdwODFzkfj3pyzD+tZK3G04PHf61NHPnocZP51Nyuh43+1VoZvtM0LVTAJba1kkt5iRkASBdufYlSPrj1r5nIFgSqszJkkBjyoPOB7DtX33eWtrq1lLZ3tvHc2sylZIZlDK49CDwa+av2n/Bej+F4PDtzpGnQaakpmgkFum0MRtZSfU9cE9q8jFYdtuonofRYLHJU1h5LVHhmtX5/s0oASZGwGx0AGTXLtBeanPB9l8yOZSvlso+4R3rfvc3FhsXIlVsqfY8HP8AntWTp2ii31GBJbi5KOSC5lYdT1BHpXmxsj3IJ1nq7I+l/hT421y804eG9TtC0FqwZflcIGOMsBnBPcdh2FekeOvDFx4zsba4gjdNYsSZLK7kPLkcmNz1wwBHPQkGvKvhNpsc+rLZx63czjjlyW2j+7nFezeNNEvfDcMOoaZqd7c3xIiitJ3BiZ3wqsVxkYznr2qZSSsrHo+zdOPNCdz2v4U+M5db8EaJddY7i3VgW4IPcH6HI/CqHxCibVNEuomedUuZlWQ25xuRcko3Byp4BA6+taHgjQo/DvhbTrKJty2VosRYd3PU/icn8azdbnSUx28oDqhLAEngnH+FVSouq+VHmPGww0/ayW3QqeHPD1v4dQfZrWKxgECw21tCD+7jzuYsTzuZjnnsBWys3v06+1Y7X3oTjGOKFv8Av7V9FRpqjBQR8ljsVLHV3Vl12NwXAxj8CaeJ8AVhi9J6cZFIL/sSMVucFjd85feisP7YvrRQKxyRlDg8454xSrIY+nes8XIY5H60v2o9Bj25qbl2NIXBznd+tee/HnwlL41+Htylshlv7BxewRjq+0EOo9ypOPcCuuNx82c89OtIL0hgffgVEkpJxZcG4SUluj4OZvNjEi8hh2rQ0R5ZZxBhX9SRyPpWn8U9EbQfHWuRQKFi+1vIkYGBtbDDA/GuP0bXnstUxIpQHI68/wD1+a+datJrsfV06jST6M+oPg2LnSbpbqHThO6A5xzk9voOlfQeiaTdagDf6gE81cFUx8oY9fyzxXy78J/iLeWd3CsESOSRgBuSTweK+n7PxDf3dmiJC0AcDdK67SPUAfzNc00r6s9KFSU1ZHa6deiGFrVH3ux5weAfeuM1XUGa/nyckMVBPoOK7LRdOS1wFJb5ckkjJJHOa8outYhv55bm1lSaCWRmSSM5VhkgEH04r0cBK8n5Hh5lFRgn3Ns33v8AlQLwjIJJrnG1Ajjj1FV5bmaZSBLtB64r2+ax87bU6e61mCyi3z3McKDktI4AH51L4O1bTvHLXo03V7NhaMFmaWUIMnkAZ6j3HFeYar4TtNYfN1JNJ7eYQKzB4CXTYDFpFylosjBpfODPuweMEEEZ7/hWTlLoWorqfQ3/AAj6/wDQZ0r/AMChRXzz/wAIjqf/AEEbb/vzJ/8AF0VPNIOVHQW3iKzuANlxkHoWVgP5VeW/jkA2yxt2ADDJ/A1xMCiGMBZZCB6kHp74q2119oj2SuzJkErnAOORnHWnzPqLlVtDq/tvPX8Kja9zzn8jxWCNQJPX2zQbw44OT2FXzXQrHgnxT1yy1v4keIbZG2XVk0MEiMeW/dKQw9iDj8DXJ6bpwi1eCUICUyRwD1715h8f9du9H+PPim6tJmik86MHB4I8pOCO9dZ8IvF+o+Mbh44dHur1rUK0/wBliMqoCcAnGSASD1ryK9GSbnHU+hwuJhyqnPofVHwY0Sy8P+IINRNtEZvLIzjBJOecdOle5a94y0vRlie+vIYlUbiWYAAd+Pp/OvnXwj4M+K3idz/wjXgrUnUIQbq6jEESAc5LyEAdPevmDx54/wDEfiPVbm21WeSDyZGikt0fPKkggkdRkdBxXDTwtStLsj0auMpUFpqz6b+Pn7Y0mqafd+HPBUr2cEyGG51NDhyuCCsZ7ZBIz1A6V538Mf2ndD+H/h3TvDniZbyKFJGW31CKPzY44yQQrgHcMEnkAjB9q8ASfYvJ6cjiua1zUY77UIrU/cAIYkcc98+1e7RoRoRtHc+Zr4iWJleWx+lukeJ9P8RafFqGlX0F/ZSgFLi3cOjD6jofY4I9Ktf2h15zjrX5n+D/ABhrPhDWCNI1O5siRgmCQqCR6jofxBr1rS/2q/Fukt5V8bLVQBy08Wxj+KEZ/KtrtHMkfaUmo8+g+tRNqnv+teC+Df2m9B8QskGrRtok7AASu2+En/eABX8Rj3r02HW7a8gE8FzHcREZWSJwykfUHFTdpjOr/tY/3v8Ax6iuT/tVf7woo5h2RCdQKnAPB54NOGpD1Jrida8U2Xh7TJtQ1C5FtaQ8tIwzyTgAAckk9AOteQeMf2nrYabJB4ctpxfMSouruMKkY/vBckk+gOAOpz0pK7QWPoPxH4/0jwjp4vNXvo7KEnCbslpD1wqjlj9BXjuv/tfWb7rbQNIne7MhUT6gQIgg/i2qck+xI+vavmjV/E+peILx7vUr+W+uXzmSZskZ7DsAPQYFZdjIftTEnPynnNVYLGx8QvFFz4y8Wajrd7sNzeMGfy1CrwAowO3AHevb/wBibxRY6P4p121u7+3sJJoY3iNxMsQkIYggFiASM5wPU1863oyuQM4PI9QeKqiEPMoIB5HUZpSjdWKWjufvB8OfjN4H8K+GTP4j8ZaFpVsqkMbvUYgSMc4G4k/gDX5L/HzWfDE3xh8Wz+FNXi1nw/LfPJZ3lujKsqEAkgMAcAkjOMHBI4rxqG0iLA7AD6gcinyMd5UZAHQZ7U4+6rEWs2zcm1YzjAG1QOQDkn6msYS/6TLKeykD2oUnYT09/WqzfMdvr1FUBa02IJvuCMHPymqzXTvd5JB5wMjrV26YQ2yoPTms2AZuYx05GTQGxsz3nlSRxkYdRyR0zWz4b8XXuk3Y+xX8tq+cgxSFQT7jOD+Irm9QfEpI9KZCix2LykfMTgE9vpS0Huev/wDC2fFX/QTk/Jf8KK8e/tKb/nrJ/wB9UUaCN3xj8Sda8Zy4vrom2Vt0dvGMRoemQO5xxk5Ncq0vXjJ6c0wS7+MGnZOTxQlYsRpc9VA4psJCTKRxngmpCCOo5qJ+oOMe9MCzJlgQR1FVU5njGcYIGasB94B/A1GBtuFOM5Iz9alsC95oxwcnPaoZnLOcnnGCakGFXj8BVfIMhB45yKoC3HJ+6J7470Wce+6ycELyaahAjPH61NbDyrZ5DwScA0hWGXkoeRvQZ71TtD/paHryDUkhwhJqKyANyuexpi6mhqwAdcd+oNM1NTb2cUXtk81PqyZljx3ApniBdskQ9UGCPpQLYydrUVr/AGL2/SigDA+0ODwMc09ZpmHYfSmL3+tTL90/SgaGgy9Sdxx3NOIyOQwPsali+5+FNP3x9KAYkTclDz3yaWQ4HGQQcj60xP8AWr9f6VLJ1oDoS204nTJ+8OtE67vmXOQcdKqWv+tP1NXU+631NQNjoXzGfXHbtVq6BitoouhIyaoWnU/Wruof61fpVLQZSn+Ve3PXimRkwQeaOGLAA+lPuOgptz/x4xf7xpk9TXvJBcPaOBkMB0qbxBbZSBgOgAOe1U7P/UWP0/rWrrf/AB6x/hQIgx/sL+tFXKKd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6" name="AutoShape 6" descr="data:image/jpg;base64,/9j/4AAQSkZJRgABAQEAYABgAAD/2wBDAAMCAgMCAgMDAwMEAwMEBQgFBQQEBQoHBwYIDAoMDAsKCwsNDhIQDQ4RDgsLEBYQERMUFRUVDA8XGBYUGBIUFRT/2wBDAQMEBAUEBQkFBQkUDQsNFBQUFBQUFBQUFBQUFBQUFBQUFBQUFBQUFBQUFBQUFBQUFBQUFBQUFBQUFBQUFBQUFBT/wAARCACZAH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BVfrUgTFCDIwfzp6qPyrfQ5eom2nKvtUqLn+dLgA+1A9SNVx2PvT14OBzT9mSTj9ap6pq1noVjLe39zFaWkI3STTMFVR7mq0JLyr0z+lShT0wOTXi1x+198KrTW4dOfxTBvkUuZ0VjEmOgZ8YBPpz1r0Twh8TvC/jlN+h63Z6j32wygtjjnHXHNTdPqVZrodSi8VIqZ46Usa5HGOe/rUiir3JGquOOeuKmVMDHemqOcVIOOPw5osJihMAVKi9OO9MAGOop6sM9R+VKwh+1vQ0UnmD/IoosPU5MJ+VPUZPNV2uCfQc9aUSnPJ/Wl6F+ZcWlBx1IHqT3qoHJ4z+dfOn7XH7Q9x8M9KtvCfhv8Ae+MddURQSK3/AB6Rsdu/A53Ek7R7E9qTaSuxxi5OyOv+In7Tei+Hddm8OeHYm8SeIYwfPW3YfZ7PHH76ToD7DJ49a8M8f65qvxSsFs/FesNJCCWFjp5MUGenzcksR6kgZyQBXE+HdEi8FaKum253zbt93cv9+4mP33YnknOceg/GtjTnNxMoJypPJPavFrYqTdo7H1mEy6EUpTV2Ymj/ALPPhmaRJRExGcAljxk1654Y+Ceh6bGXsZ59PuNuI7mylKPGfUHoe3B4OKh0fhUij+bnPA616N4YslmQAvwrZAPPeuB4monue4sHRkrcqORl+P3jn9n+aL/hNIG8Y+C3ZYxrtnGFurTJx+9Toc8c98cEk4r6d8IeNtI8feHbPXdB1CHU9Lu13RXMJyCRwQR1BB4IIBBrgrjwpDfWctpdwRXlrcIY5YZVDLIpGCpB4IIr5Z+HGr3n7JX7UI8IS3csfw98SSo0MMxLJD5mVjcE9CjgKSOq4z0zXq4PGe1fJPc+YzPLVh17SnsffwLdacO3NGzH584pygf4ZFezY+bHA5NOB5oAwAaULnrxRoTqO3fSikx9KKNB6nEiRgfw7U4Pjiq/mBu+OfWnBip5pdBlkSE9xX5qfEjxjH4s/a/1fVHVZIdPu3tYQRkful2KfwIJ+pr9IJbgW6GQtgICxJGAABkk/lX5K+DJJfEHxN1fUc53Xc9wzjuWkY5z9DmuXEO0GduEXNVR7vqV2bmZjzjqcVq+HrQTNjfySOteVa9rviHVb8xaFAscEZ2lpWAMhHfnt6VZ8MfEHW/DN9GmuwQGEnAkjIIJ+oJFfPum3qmfZ0q6i0j6LgkfThHEgDS8g967vwZFPDBG5lAcjueP1rzzQbLWfHGhQ+INHtg0AlZJB3HGQT6Dg89qwDrXiaXXoLC01mw8gydUOCD3Ck8Nj1H1rnVJz62PRdXkS0ufYfhu3doSXG9yAQc5IGK+TP26tMS68Q+GTCp+1W8coVsfdJwVI9cMBmvor4Xad4m0CzsZNTu4NRsbjIDRsxeNh3JIxgjjHY/WvLv22vDuyLQdfRQ0DM9q2CQVkZcofxwQfoK3w9P2dVannY6XtMO9D6I+FfiCXxP8NvCurzjE97psEknzZG/aA3PfkH866wHIIxXw94S/aa8W+BvC2j+EvD3gZdW+xWyt/al7dlIcOTIFAAGSN2DzjgcCtp/2mfi6PnfRPD1sOPk3MxHtnJr6dVFsfAyi0fZIPHX/AOtTxjHpXyDD+2h4o8PQtLr3gizvYVxmXTr5lK+vykHPrwK9W+B37Ufhj43XtzpmnR3FprFtF9omtJVZgqZAzvwADkgYIB9M4q04vYmzse0ZFFM85fQ0VdibnnayDrUyyZ461R84Dr+Jp6yjqD70ktSjyf8AaQ+L8nw60a00vT0hm1HV0lRvNBYQw7SpbAIySTgc9j6V8JfBzRrjSLPxDPcxsrwyiBSedzY5x68Ec+9fSP7WVs9n8T9M1Oc7rSTSwIh1AKuQRj6kH8a8k0KeU6cYpQqbnMmF4wmTj8cCvCxFaTnKPQ+ywuDpxoQqR3ZxGr6DqWq3Rml1O40wbsxRW6k7B0GSDye9Zdz4dvZ9Qy80twhAUM4wSQMZJ9TXq14LVIiWwAOSc44+tZum3MWoXBZI0FqpA3H7xPsPwri52keoqEL3Ppr4CxXy/BfVdNRnRbqIxKwzk5GCR36V89p8Hdbk8ZJDe69c6E8UqmKVQcNGCAAjg4xgeoIya+vvgloc8HgCK7isWvYySqLC2Gye/wCRrmPEN/YJ45k8PXcX2Z3AkgWQ4JB9D2IOQa5VJxdz2PZQnFLsep/DWDUtOuiou4r3Q5Ygn2UfNJGwA2sWB+Y8EZPJB74FcT+17Z6lr/hXwvoml2kl3danqiW6JGMnfjKgnsOpyfQ1614B8Fy6PAjNF8jgEsCemOPrV7xhqE/h/RdZubCON720tXkgMihlRgOCf1796uM3FqTOGrRhU/dR6njvg/8AZ70zSbPTtK8Sz3L6k8EkqPp86qqBWGYxuU7iA4OcAHn0o8Tfs4S3Lf8AEk11wCeBqi5wPrGOTW14S8QxeN/G/h3V7N5fskGl3nmxOSVSQvGpIJ57kD2r1COUZ9q+gwcvaw5pHyWd4SGErxhT6rU8Dt/2SpNUhEWseKtlvkFotNtMM30eQkD67TXsHw1+FXhj4S6Q+n+GtOW0ErB7i5lO+e5YdGkkPJx2HAHYCugW4AI9aeLgcH39a79Fsj5wvef9KKpef/tUVdwODFzkfj3pyzD+tZK3G04PHf61NHPnocZP51Nyuh43+1VoZvtM0LVTAJba1kkt5iRkASBdufYlSPrj1r5nIFgSqszJkkBjyoPOB7DtX33eWtrq1lLZ3tvHc2sylZIZlDK49CDwa+av2n/Bej+F4PDtzpGnQaakpmgkFum0MRtZSfU9cE9q8jFYdtuonofRYLHJU1h5LVHhmtX5/s0oASZGwGx0AGTXLtBeanPB9l8yOZSvlso+4R3rfvc3FhsXIlVsqfY8HP8AntWTp2ii31GBJbi5KOSC5lYdT1BHpXmxsj3IJ1nq7I+l/hT421y804eG9TtC0FqwZflcIGOMsBnBPcdh2FekeOvDFx4zsba4gjdNYsSZLK7kPLkcmNz1wwBHPQkGvKvhNpsc+rLZx63czjjlyW2j+7nFezeNNEvfDcMOoaZqd7c3xIiitJ3BiZ3wqsVxkYznr2qZSSsrHo+zdOPNCdz2v4U+M5db8EaJddY7i3VgW4IPcH6HI/CqHxCibVNEuomedUuZlWQ25xuRcko3Byp4BA6+taHgjQo/DvhbTrKJty2VosRYd3PU/icn8azdbnSUx28oDqhLAEngnH+FVSouq+VHmPGww0/ayW3QqeHPD1v4dQfZrWKxgECw21tCD+7jzuYsTzuZjnnsBWys3v06+1Y7X3oTjGOKFv8Av7V9FRpqjBQR8ljsVLHV3Vl12NwXAxj8CaeJ8AVhi9J6cZFIL/sSMVucFjd85feisP7YvrRQKxyRlDg8454xSrIY+nes8XIY5H60v2o9Bj25qbl2NIXBznd+tee/HnwlL41+Htylshlv7BxewRjq+0EOo9ypOPcCuuNx82c89OtIL0hgffgVEkpJxZcG4SUluj4OZvNjEi8hh2rQ0R5ZZxBhX9SRyPpWn8U9EbQfHWuRQKFi+1vIkYGBtbDDA/GuP0bXnstUxIpQHI68/wD1+a+datJrsfV06jST6M+oPg2LnSbpbqHThO6A5xzk9voOlfQeiaTdagDf6gE81cFUx8oY9fyzxXy78J/iLeWd3CsESOSRgBuSTweK+n7PxDf3dmiJC0AcDdK67SPUAfzNc00r6s9KFSU1ZHa6deiGFrVH3ux5weAfeuM1XUGa/nyckMVBPoOK7LRdOS1wFJb5ckkjJJHOa8outYhv55bm1lSaCWRmSSM5VhkgEH04r0cBK8n5Hh5lFRgn3Ns33v8AlQLwjIJJrnG1Ajjj1FV5bmaZSBLtB64r2+ax87bU6e61mCyi3z3McKDktI4AH51L4O1bTvHLXo03V7NhaMFmaWUIMnkAZ6j3HFeYar4TtNYfN1JNJ7eYQKzB4CXTYDFpFylosjBpfODPuweMEEEZ7/hWTlLoWorqfQ3/AAj6/wDQZ0r/AMChRXzz/wAIjqf/AEEbb/vzJ/8AF0VPNIOVHQW3iKzuANlxkHoWVgP5VeW/jkA2yxt2ADDJ/A1xMCiGMBZZCB6kHp74q2119oj2SuzJkErnAOORnHWnzPqLlVtDq/tvPX8Kja9zzn8jxWCNQJPX2zQbw44OT2FXzXQrHgnxT1yy1v4keIbZG2XVk0MEiMeW/dKQw9iDj8DXJ6bpwi1eCUICUyRwD1715h8f9du9H+PPim6tJmik86MHB4I8pOCO9dZ8IvF+o+Mbh44dHur1rUK0/wBliMqoCcAnGSASD1ryK9GSbnHU+hwuJhyqnPofVHwY0Sy8P+IINRNtEZvLIzjBJOecdOle5a94y0vRlie+vIYlUbiWYAAd+Pp/OvnXwj4M+K3idz/wjXgrUnUIQbq6jEESAc5LyEAdPevmDx54/wDEfiPVbm21WeSDyZGikt0fPKkggkdRkdBxXDTwtStLsj0auMpUFpqz6b+Pn7Y0mqafd+HPBUr2cEyGG51NDhyuCCsZ7ZBIz1A6V538Mf2ndD+H/h3TvDniZbyKFJGW31CKPzY44yQQrgHcMEnkAjB9q8ASfYvJ6cjiua1zUY77UIrU/cAIYkcc98+1e7RoRoRtHc+Zr4iWJleWx+lukeJ9P8RafFqGlX0F/ZSgFLi3cOjD6jofY4I9Ktf2h15zjrX5n+D/ABhrPhDWCNI1O5siRgmCQqCR6jofxBr1rS/2q/Fukt5V8bLVQBy08Wxj+KEZ/KtrtHMkfaUmo8+g+tRNqnv+teC+Df2m9B8QskGrRtok7AASu2+En/eABX8Rj3r02HW7a8gE8FzHcREZWSJwykfUHFTdpjOr/tY/3v8Ax6iuT/tVf7woo5h2RCdQKnAPB54NOGpD1Jrida8U2Xh7TJtQ1C5FtaQ8tIwzyTgAAckk9AOteQeMf2nrYabJB4ctpxfMSouruMKkY/vBckk+gOAOpz0pK7QWPoPxH4/0jwjp4vNXvo7KEnCbslpD1wqjlj9BXjuv/tfWb7rbQNIne7MhUT6gQIgg/i2qck+xI+vavmjV/E+peILx7vUr+W+uXzmSZskZ7DsAPQYFZdjIftTEnPynnNVYLGx8QvFFz4y8Wajrd7sNzeMGfy1CrwAowO3AHevb/wBibxRY6P4p121u7+3sJJoY3iNxMsQkIYggFiASM5wPU1863oyuQM4PI9QeKqiEPMoIB5HUZpSjdWKWjufvB8OfjN4H8K+GTP4j8ZaFpVsqkMbvUYgSMc4G4k/gDX5L/HzWfDE3xh8Wz+FNXi1nw/LfPJZ3lujKsqEAkgMAcAkjOMHBI4rxqG0iLA7AD6gcinyMd5UZAHQZ7U4+6rEWs2zcm1YzjAG1QOQDkn6msYS/6TLKeykD2oUnYT09/WqzfMdvr1FUBa02IJvuCMHPymqzXTvd5JB5wMjrV26YQ2yoPTms2AZuYx05GTQGxsz3nlSRxkYdRyR0zWz4b8XXuk3Y+xX8tq+cgxSFQT7jOD+Irm9QfEpI9KZCix2LykfMTgE9vpS0Huev/wDC2fFX/QTk/Jf8KK8e/tKb/nrJ/wB9UUaCN3xj8Sda8Zy4vrom2Vt0dvGMRoemQO5xxk5Ncq0vXjJ6c0wS7+MGnZOTxQlYsRpc9VA4psJCTKRxngmpCCOo5qJ+oOMe9MCzJlgQR1FVU5njGcYIGasB94B/A1GBtuFOM5Iz9alsC95oxwcnPaoZnLOcnnGCakGFXj8BVfIMhB45yKoC3HJ+6J7470Wce+6ycELyaahAjPH61NbDyrZ5DwScA0hWGXkoeRvQZ71TtD/paHryDUkhwhJqKyANyuexpi6mhqwAdcd+oNM1NTb2cUXtk81PqyZljx3ApniBdskQ9UGCPpQLYydrUVr/AGL2/SigDA+0ODwMc09ZpmHYfSmL3+tTL90/SgaGgy9Sdxx3NOIyOQwPsali+5+FNP3x9KAYkTclDz3yaWQ4HGQQcj60xP8AWr9f6VLJ1oDoS204nTJ+8OtE67vmXOQcdKqWv+tP1NXU+631NQNjoXzGfXHbtVq6BitoouhIyaoWnU/Wruof61fpVLQZSn+Ve3PXimRkwQeaOGLAA+lPuOgptz/x4xf7xpk9TXvJBcPaOBkMB0qbxBbZSBgOgAOe1U7P/UWP0/rWrrf/AB6x/hQIgx/sL+tFXKKd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AutoShape 8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0" name="AutoShape 10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2" name="AutoShape 1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C:\Documents and Settings\Usuario\Mis documentos\Downloads\foto Fi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060848"/>
            <a:ext cx="2952328" cy="39604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D. Luis Roldán Martínez</a:t>
            </a:r>
            <a:endParaRPr lang="es-ES" sz="24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Director de la Escuela Municipal de Música y Coral Municipal de Villar del Olmo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Director de la Escuela de Música Progresión Armónica 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de Rivas -</a:t>
            </a:r>
            <a:r>
              <a:rPr lang="es-ES" sz="2000" i="1" dirty="0" err="1" smtClean="0">
                <a:latin typeface="Adobe Hebrew" pitchFamily="18" charset="-79"/>
                <a:cs typeface="Adobe Hebrew" pitchFamily="18" charset="-79"/>
              </a:rPr>
              <a:t>Vaciamadrid</a:t>
            </a:r>
            <a:endParaRPr lang="es-ES" sz="20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 Director de la </a:t>
            </a:r>
            <a:r>
              <a:rPr lang="es-ES" sz="2000" i="1" dirty="0" err="1" smtClean="0">
                <a:latin typeface="Adobe Hebrew" pitchFamily="18" charset="-79"/>
                <a:cs typeface="Adobe Hebrew" pitchFamily="18" charset="-79"/>
              </a:rPr>
              <a:t>Schola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s-ES" sz="2000" i="1" dirty="0" err="1" smtClean="0">
                <a:latin typeface="Adobe Hebrew" pitchFamily="18" charset="-79"/>
                <a:cs typeface="Adobe Hebrew" pitchFamily="18" charset="-79"/>
              </a:rPr>
              <a:t>Cantorum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 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de Estremera 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Director de la Coral </a:t>
            </a: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de </a:t>
            </a:r>
            <a:r>
              <a:rPr lang="es-ES" sz="2000" i="1" dirty="0" err="1" smtClean="0">
                <a:latin typeface="Adobe Hebrew" pitchFamily="18" charset="-79"/>
                <a:cs typeface="Adobe Hebrew" pitchFamily="18" charset="-79"/>
              </a:rPr>
              <a:t>Ambite</a:t>
            </a:r>
            <a:endParaRPr lang="es-ES" sz="20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 Director y Organista del Coro Parroquial de Villar del Olmo</a:t>
            </a:r>
            <a:r>
              <a:rPr lang="es-ES" sz="2000" dirty="0" smtClean="0"/>
              <a:t> </a:t>
            </a:r>
            <a:br>
              <a:rPr lang="es-ES" sz="2000" dirty="0" smtClean="0"/>
            </a:br>
            <a:endParaRPr lang="es-ES" sz="2000" dirty="0" smtClean="0"/>
          </a:p>
          <a:p>
            <a:pPr>
              <a:buNone/>
            </a:pPr>
            <a:endParaRPr lang="es-ES" sz="2000" dirty="0"/>
          </a:p>
        </p:txBody>
      </p:sp>
      <p:pic>
        <p:nvPicPr>
          <p:cNvPr id="1027" name="Picture 3" descr="C:\Documents and Settings\Usuario\Mis documentos\Downloads\foto 6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486150" cy="44386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 algn="r"/>
            <a:r>
              <a:rPr lang="es-ES" sz="27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5 marzo</a:t>
            </a:r>
            <a:br>
              <a:rPr lang="es-ES" sz="27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7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7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31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EL SALMO RESPONSORIAL </a:t>
            </a:r>
            <a:br>
              <a:rPr lang="es-ES" sz="31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31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Y EL MINISTERIO DEL SALMISTA</a:t>
            </a:r>
            <a: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</a:br>
            <a:endParaRPr lang="es-ES" sz="2000" dirty="0">
              <a:solidFill>
                <a:srgbClr val="FF00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61456"/>
            <a:ext cx="8229600" cy="33397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9600" dirty="0" smtClean="0">
                <a:latin typeface="Adobe Hebrew" pitchFamily="18" charset="-79"/>
                <a:cs typeface="Adobe Hebrew" pitchFamily="18" charset="-79"/>
              </a:rPr>
              <a:t>Ponente:</a:t>
            </a:r>
          </a:p>
          <a:p>
            <a:pPr>
              <a:buNone/>
            </a:pPr>
            <a:r>
              <a:rPr lang="es-ES" sz="9600" dirty="0" smtClean="0">
                <a:latin typeface="Adobe Hebrew" pitchFamily="18" charset="-79"/>
                <a:cs typeface="Adobe Hebrew" pitchFamily="18" charset="-79"/>
              </a:rPr>
              <a:t>		</a:t>
            </a:r>
          </a:p>
          <a:p>
            <a:pPr>
              <a:buNone/>
            </a:pPr>
            <a:r>
              <a:rPr lang="es-ES" sz="9600" b="1" dirty="0" smtClean="0">
                <a:latin typeface="Adobe Hebrew" pitchFamily="18" charset="-79"/>
                <a:cs typeface="Adobe Hebrew" pitchFamily="18" charset="-79"/>
              </a:rPr>
              <a:t>D. Luis Eduardo Morona Alguacil</a:t>
            </a:r>
          </a:p>
          <a:p>
            <a:pPr>
              <a:buNone/>
            </a:pPr>
            <a:endParaRPr lang="es-ES" sz="2400" b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Presbítero de la diócesis de Alcalá de Henares</a:t>
            </a:r>
          </a:p>
          <a:p>
            <a:pPr>
              <a:buNone/>
            </a:pPr>
            <a:endParaRPr lang="es-ES" sz="80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Adscrito a la Parroquia San Pedro Apóstol </a:t>
            </a: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	(Alcalá de Henares)</a:t>
            </a:r>
          </a:p>
          <a:p>
            <a:pPr>
              <a:buNone/>
            </a:pPr>
            <a:endParaRPr lang="es-ES" sz="80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 Colaborador en la Delegación de Enseñanza </a:t>
            </a: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	y Pastoral Universitaria</a:t>
            </a:r>
          </a:p>
          <a:p>
            <a:pPr>
              <a:buNone/>
            </a:pPr>
            <a:endParaRPr lang="es-ES" sz="80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Confesor del Seminario Mayor diocesano</a:t>
            </a: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       de la Inmaculada y de los Santos Niños </a:t>
            </a:r>
          </a:p>
          <a:p>
            <a:pPr>
              <a:buNone/>
            </a:pPr>
            <a:r>
              <a:rPr lang="es-ES" sz="8000" i="1" dirty="0" smtClean="0">
                <a:latin typeface="Adobe Hebrew" pitchFamily="18" charset="-79"/>
                <a:cs typeface="Adobe Hebrew" pitchFamily="18" charset="-79"/>
              </a:rPr>
              <a:t>	Justo y Pastor (Alcalá de Henares)</a:t>
            </a:r>
          </a:p>
          <a:p>
            <a:pPr>
              <a:buNone/>
            </a:pPr>
            <a:endParaRPr lang="es-ES" sz="42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6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6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2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2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400" b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 </a:t>
            </a:r>
          </a:p>
          <a:p>
            <a:pPr>
              <a:buNone/>
            </a:pPr>
            <a:endParaRPr lang="es-ES" sz="2400" b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endParaRPr lang="es-ES" sz="2400" b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	</a:t>
            </a:r>
            <a:endParaRPr lang="es-ES" sz="24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4098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00" name="AutoShape 4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4" name="Picture 2" descr="http://1.bp.blogspot.com/-e4i57rK35bA/VgAzeg7l1BI/AAAAAAAAWsU/mjfoRJbhb7g/s640/Img668658.jpg"/>
          <p:cNvPicPr>
            <a:picLocks noChangeAspect="1" noChangeArrowheads="1"/>
          </p:cNvPicPr>
          <p:nvPr/>
        </p:nvPicPr>
        <p:blipFill>
          <a:blip r:embed="rId3" cstate="print"/>
          <a:srcRect l="54337" r="10226"/>
          <a:stretch>
            <a:fillRect/>
          </a:stretch>
        </p:blipFill>
        <p:spPr bwMode="auto">
          <a:xfrm>
            <a:off x="5436096" y="1700808"/>
            <a:ext cx="3384376" cy="496855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4.static.flickr.com/3554/3326875880_80a8948e05.jpg"/>
          <p:cNvPicPr>
            <a:picLocks noChangeAspect="1" noChangeArrowheads="1"/>
          </p:cNvPicPr>
          <p:nvPr/>
        </p:nvPicPr>
        <p:blipFill>
          <a:blip r:embed="rId3" cstate="print">
            <a:lum bright="40000" contrast="4000"/>
          </a:blip>
          <a:srcRect l="3024" t="7778" r="4745" b="4444"/>
          <a:stretch>
            <a:fillRect/>
          </a:stretch>
        </p:blipFill>
        <p:spPr bwMode="auto">
          <a:xfrm>
            <a:off x="4067944" y="692696"/>
            <a:ext cx="4392488" cy="56886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72408" cy="4608512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9 abril</a:t>
            </a:r>
            <a:r>
              <a:rPr lang="es-ES" sz="28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8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800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CELEBRACIÓN </a:t>
            </a:r>
            <a:b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Y </a:t>
            </a:r>
            <a:b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ENTREGA DE </a:t>
            </a:r>
            <a:b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DIPLOMAS  </a:t>
            </a:r>
            <a:r>
              <a:rPr lang="es-ES" sz="24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</a:br>
            <a:endParaRPr lang="es-ES" sz="2400" dirty="0">
              <a:solidFill>
                <a:srgbClr val="FF0000"/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5229200"/>
            <a:ext cx="8208912" cy="1368152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</a:rPr>
              <a:t>	</a:t>
            </a:r>
            <a:r>
              <a:rPr lang="es-ES" b="1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CLAUSURA DEL CURSO</a:t>
            </a:r>
          </a:p>
          <a:p>
            <a:pPr>
              <a:buNone/>
            </a:pPr>
            <a:r>
              <a:rPr lang="es-ES" b="1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		EN CATEDRAL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dirty="0" smtClean="0">
                <a:latin typeface="Adobe Hebrew" pitchFamily="18" charset="-79"/>
                <a:cs typeface="Adobe Hebrew" pitchFamily="18" charset="-79"/>
              </a:rPr>
              <a:t>Todo este programa se dirige  </a:t>
            </a:r>
            <a:endParaRPr lang="es-ES" sz="40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		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A todo fiel que desea </a:t>
            </a:r>
            <a:r>
              <a:rPr lang="es-ES" sz="2800" b="1" i="1" dirty="0" smtClean="0">
                <a:latin typeface="Adobe Hebrew" pitchFamily="18" charset="-79"/>
                <a:cs typeface="Adobe Hebrew" pitchFamily="18" charset="-79"/>
              </a:rPr>
              <a:t>conocer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, </a:t>
            </a:r>
            <a:r>
              <a:rPr lang="es-ES" sz="2800" b="1" i="1" dirty="0" smtClean="0">
                <a:latin typeface="Adobe Hebrew" pitchFamily="18" charset="-79"/>
                <a:cs typeface="Adobe Hebrew" pitchFamily="18" charset="-79"/>
              </a:rPr>
              <a:t>profundizar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 , </a:t>
            </a:r>
            <a:r>
              <a:rPr lang="es-ES" sz="2800" b="1" i="1" dirty="0" smtClean="0">
                <a:latin typeface="Adobe Hebrew" pitchFamily="18" charset="-79"/>
                <a:cs typeface="Adobe Hebrew" pitchFamily="18" charset="-79"/>
              </a:rPr>
              <a:t>vivir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 , </a:t>
            </a:r>
            <a:r>
              <a:rPr lang="es-ES" sz="2800" b="1" i="1" dirty="0" smtClean="0">
                <a:latin typeface="Adobe Hebrew" pitchFamily="18" charset="-79"/>
                <a:cs typeface="Adobe Hebrew" pitchFamily="18" charset="-79"/>
              </a:rPr>
              <a:t>participar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 más activamente en la </a:t>
            </a:r>
            <a:r>
              <a:rPr lang="es-ES" b="1" i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Liturgia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… </a:t>
            </a:r>
          </a:p>
          <a:p>
            <a:pPr>
              <a:buNone/>
            </a:pP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		</a:t>
            </a:r>
          </a:p>
          <a:p>
            <a:pPr>
              <a:buNone/>
            </a:pP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2400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En otras palabras… </a:t>
            </a:r>
          </a:p>
          <a:p>
            <a:pPr>
              <a:buNone/>
            </a:pP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… </a:t>
            </a:r>
            <a:r>
              <a:rPr lang="es-ES" b="1" i="1" dirty="0" smtClean="0">
                <a:latin typeface="Adobe Hebrew" pitchFamily="18" charset="-79"/>
                <a:cs typeface="Adobe Hebrew" pitchFamily="18" charset="-79"/>
              </a:rPr>
              <a:t>abrirse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 a esa prometida grandeza que no  termina  de cumplirse totalmente en la vida.  A la forma visible de la esperanza, anticipo de la vida futura, de la vida verdadera.</a:t>
            </a:r>
          </a:p>
          <a:p>
            <a:pPr>
              <a:buNone/>
            </a:pPr>
            <a:endParaRPr lang="es-ES" sz="2400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	… a la irrupción del Cielo en la tierra.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lic en la imagen para ver su versión completa. &#10;&#10;Nombre: Amanecer-estrellado-1-OD.jpg &#10;Visitas: 1076 &#10;Tamaño: 216.4 KB &#10;ID: 115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3.bp.blogspot.com/-qVo642v0Gjc/TkfweGv36NI/AAAAAAAAAGE/wYMPc5OOq1A/s1600/incensar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5000" contrast="-44000"/>
          </a:blip>
          <a:srcRect/>
          <a:stretch>
            <a:fillRect/>
          </a:stretch>
        </p:blipFill>
        <p:spPr bwMode="auto">
          <a:xfrm>
            <a:off x="4355976" y="0"/>
            <a:ext cx="4788024" cy="68579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7984" y="476672"/>
            <a:ext cx="4536504" cy="6048672"/>
          </a:xfrm>
        </p:spPr>
        <p:txBody>
          <a:bodyPr>
            <a:normAutofit/>
          </a:bodyPr>
          <a:lstStyle/>
          <a:p>
            <a:pPr algn="r"/>
            <a:r>
              <a:rPr lang="es-ES" sz="3200" i="1" dirty="0" smtClean="0"/>
              <a:t>Cuidar la liturgia es entrar en el misterio de Dios y acceder a la obra de nuestra salvación que se va desplegando a lo largo del Año litúrgico y que se prolonga en la piedad popular y en la liturgia doméstica.</a:t>
            </a:r>
            <a:br>
              <a:rPr lang="es-ES" sz="3200" i="1" dirty="0" smtClean="0"/>
            </a:br>
            <a:r>
              <a:rPr lang="es-ES" sz="1600" i="1" dirty="0" smtClean="0"/>
              <a:t>Carta pastoral 2015 </a:t>
            </a:r>
            <a:br>
              <a:rPr lang="es-ES" sz="1600" i="1" dirty="0" smtClean="0"/>
            </a:br>
            <a:r>
              <a:rPr lang="es-ES" sz="1600" i="1" dirty="0" smtClean="0"/>
              <a:t>Mons. Juan Antonio </a:t>
            </a:r>
            <a:r>
              <a:rPr lang="es-ES" sz="1600" i="1" dirty="0" err="1" smtClean="0"/>
              <a:t>Reig</a:t>
            </a:r>
            <a:r>
              <a:rPr lang="es-ES" sz="1600" i="1" dirty="0" smtClean="0"/>
              <a:t> Pla</a:t>
            </a:r>
            <a:r>
              <a:rPr lang="es-ES" sz="3200" i="1" dirty="0" smtClean="0"/>
              <a:t/>
            </a:r>
            <a:br>
              <a:rPr lang="es-ES" sz="3200" i="1" dirty="0" smtClean="0"/>
            </a:br>
            <a:endParaRPr lang="es-ES" sz="3200" i="1" dirty="0"/>
          </a:p>
        </p:txBody>
      </p:sp>
      <p:sp>
        <p:nvSpPr>
          <p:cNvPr id="16386" name="AutoShape 2" descr="https://pbs.twimg.com/profile_images/456069117460488192/pcB2PqDx_400x4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https://pbs.twimg.com/profile_images/456069117460488192/pcB2PqDx_400x40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0" name="Picture 6" descr="http://3.bp.blogspot.com/-qVo642v0Gjc/TkfweGv36NI/AAAAAAAAAGE/wYMPc5OOq1A/s1600/incensario.jpg"/>
          <p:cNvPicPr>
            <a:picLocks noChangeAspect="1" noChangeArrowheads="1"/>
          </p:cNvPicPr>
          <p:nvPr/>
        </p:nvPicPr>
        <p:blipFill>
          <a:blip r:embed="rId2" cstate="print"/>
          <a:srcRect r="5443"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868416" y="413048"/>
            <a:ext cx="4176464" cy="6184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obispadoalcala.org/cutenews-es/data/upimages/Escudo_Di%C3%B3cesis.jpg"/>
          <p:cNvPicPr>
            <a:picLocks noChangeAspect="1" noChangeArrowheads="1"/>
          </p:cNvPicPr>
          <p:nvPr/>
        </p:nvPicPr>
        <p:blipFill>
          <a:blip r:embed="rId2" cstate="print">
            <a:lum bright="29000" contrast="1000"/>
          </a:blip>
          <a:srcRect/>
          <a:stretch>
            <a:fillRect/>
          </a:stretch>
        </p:blipFill>
        <p:spPr bwMode="auto">
          <a:xfrm>
            <a:off x="1" y="476672"/>
            <a:ext cx="5364088" cy="51845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56176" y="4005064"/>
            <a:ext cx="1800200" cy="100811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7410" name="AutoShape 2" descr="Resultado de imagen de escudo diócesis de alcala de hen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4" name="Picture 6" descr="http://sotodelamarina.com/2013/Noticias201309/Logos/U_San_Damaso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39544" y="1844824"/>
            <a:ext cx="4104456" cy="50131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824" cy="4293096"/>
          </a:xfrm>
        </p:spPr>
        <p:txBody>
          <a:bodyPr>
            <a:normAutofit/>
          </a:bodyPr>
          <a:lstStyle/>
          <a:p>
            <a:pPr algn="just"/>
            <a:r>
              <a:rPr lang="es-E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Hebrew" pitchFamily="18" charset="-79"/>
                <a:cs typeface="Adobe Hebrew" pitchFamily="18" charset="-79"/>
              </a:rPr>
              <a:t>Para este fin… desde la Delegación diocesana de liturgia y la colaboración de la Universidad San Dámaso.</a:t>
            </a:r>
            <a:endParaRPr lang="es-ES" sz="4800" b="1" i="1" dirty="0">
              <a:solidFill>
                <a:schemeClr val="tx1">
                  <a:lumMod val="95000"/>
                  <a:lumOff val="5000"/>
                </a:schemeClr>
              </a:solidFill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atin typeface="Adobe Hebrew" pitchFamily="18" charset="-79"/>
                <a:cs typeface="Adobe Hebrew" pitchFamily="18" charset="-79"/>
              </a:rPr>
              <a:t>El itinerario</a:t>
            </a:r>
            <a:endParaRPr lang="es-ES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Los primeros sábados de mes:</a:t>
            </a:r>
          </a:p>
          <a:p>
            <a:pPr>
              <a:buNone/>
            </a:pPr>
            <a:r>
              <a:rPr lang="es-ES" sz="4000" i="1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- 3 octubre</a:t>
            </a:r>
          </a:p>
          <a:p>
            <a:pPr>
              <a:buNone/>
            </a:pPr>
            <a:r>
              <a:rPr lang="es-ES" sz="4000" i="1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- 7 noviembre</a:t>
            </a:r>
          </a:p>
          <a:p>
            <a:pPr>
              <a:buNone/>
            </a:pP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	- 9 enero</a:t>
            </a:r>
          </a:p>
          <a:p>
            <a:pPr>
              <a:buNone/>
            </a:pPr>
            <a:r>
              <a:rPr lang="es-ES" sz="4000" i="1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- 6 febrero</a:t>
            </a:r>
          </a:p>
          <a:p>
            <a:pPr>
              <a:buNone/>
            </a:pP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	- 5 marzo</a:t>
            </a:r>
          </a:p>
          <a:p>
            <a:pPr>
              <a:buNone/>
            </a:pPr>
            <a:r>
              <a:rPr lang="es-ES" sz="4000" i="1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4000" i="1" dirty="0" smtClean="0">
                <a:latin typeface="Adobe Hebrew" pitchFamily="18" charset="-79"/>
                <a:cs typeface="Adobe Hebrew" pitchFamily="18" charset="-79"/>
              </a:rPr>
              <a:t>- 9 abril</a:t>
            </a:r>
            <a:endParaRPr lang="es-ES" sz="4000" i="1" dirty="0"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720080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atin typeface="Adobe Hebrew" pitchFamily="18" charset="-79"/>
                <a:cs typeface="Adobe Hebrew" pitchFamily="18" charset="-79"/>
              </a:rPr>
              <a:t>Estructura de cada jornada:</a:t>
            </a:r>
            <a:endParaRPr lang="es-ES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2565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4400" dirty="0" smtClean="0">
                <a:latin typeface="Adobe Hebrew" pitchFamily="18" charset="-79"/>
                <a:cs typeface="Adobe Hebrew" pitchFamily="18" charset="-79"/>
              </a:rPr>
              <a:t>10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s-ES" sz="3000" dirty="0" smtClean="0">
                <a:latin typeface="Adobe Hebrew" pitchFamily="18" charset="-79"/>
                <a:cs typeface="Adobe Hebrew" pitchFamily="18" charset="-79"/>
              </a:rPr>
              <a:t>horas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– 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Inicio</a:t>
            </a:r>
            <a:endParaRPr lang="es-ES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4400" dirty="0" smtClean="0">
                <a:latin typeface="Adobe Hebrew" pitchFamily="18" charset="-79"/>
                <a:cs typeface="Adobe Hebrew" pitchFamily="18" charset="-79"/>
              </a:rPr>
              <a:t>10 a 11 </a:t>
            </a:r>
            <a:r>
              <a:rPr lang="es-ES" sz="3000" dirty="0" smtClean="0">
                <a:latin typeface="Adobe Hebrew" pitchFamily="18" charset="-79"/>
                <a:cs typeface="Adobe Hebrew" pitchFamily="18" charset="-79"/>
              </a:rPr>
              <a:t>horas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– 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Lección sistemática</a:t>
            </a:r>
            <a:endParaRPr lang="es-ES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4400" dirty="0" smtClean="0">
                <a:latin typeface="Adobe Hebrew" pitchFamily="18" charset="-79"/>
                <a:cs typeface="Adobe Hebrew" pitchFamily="18" charset="-79"/>
              </a:rPr>
              <a:t>11 a 11:30 </a:t>
            </a:r>
            <a:r>
              <a:rPr lang="es-ES" sz="3000" dirty="0" smtClean="0">
                <a:latin typeface="Adobe Hebrew" pitchFamily="18" charset="-79"/>
                <a:cs typeface="Adobe Hebrew" pitchFamily="18" charset="-79"/>
              </a:rPr>
              <a:t>horas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– 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Descanso</a:t>
            </a:r>
            <a:endParaRPr lang="es-ES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4300" dirty="0" smtClean="0">
                <a:latin typeface="Adobe Hebrew" pitchFamily="18" charset="-79"/>
                <a:cs typeface="Adobe Hebrew" pitchFamily="18" charset="-79"/>
              </a:rPr>
              <a:t>11:30 a 11:45 </a:t>
            </a:r>
            <a:r>
              <a:rPr lang="es-ES" sz="3000" dirty="0" smtClean="0">
                <a:latin typeface="Adobe Hebrew" pitchFamily="18" charset="-79"/>
                <a:cs typeface="Adobe Hebrew" pitchFamily="18" charset="-79"/>
              </a:rPr>
              <a:t>horas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– 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Espacios celebrativos</a:t>
            </a:r>
            <a:endParaRPr lang="es-ES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4300" dirty="0" smtClean="0">
                <a:latin typeface="Adobe Hebrew" pitchFamily="18" charset="-79"/>
                <a:cs typeface="Adobe Hebrew" pitchFamily="18" charset="-79"/>
              </a:rPr>
              <a:t>11:45 a 00:45 </a:t>
            </a:r>
            <a:r>
              <a:rPr lang="es-ES" sz="3000" dirty="0" smtClean="0">
                <a:latin typeface="Adobe Hebrew" pitchFamily="18" charset="-79"/>
                <a:cs typeface="Adobe Hebrew" pitchFamily="18" charset="-79"/>
              </a:rPr>
              <a:t>horas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– 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Seminario</a:t>
            </a:r>
            <a:endParaRPr lang="es-ES" i="1" dirty="0" smtClean="0">
              <a:latin typeface="Adobe Hebrew" pitchFamily="18" charset="-79"/>
              <a:cs typeface="Adobe Hebrew" pitchFamily="18" charset="-79"/>
            </a:endParaRPr>
          </a:p>
          <a:p>
            <a:pPr>
              <a:buNone/>
            </a:pPr>
            <a:r>
              <a:rPr lang="es-ES" sz="4300" dirty="0" smtClean="0">
                <a:latin typeface="Adobe Hebrew" pitchFamily="18" charset="-79"/>
                <a:cs typeface="Adobe Hebrew" pitchFamily="18" charset="-79"/>
              </a:rPr>
              <a:t>00:45 a 13 </a:t>
            </a:r>
            <a:r>
              <a:rPr lang="es-ES" sz="3000" dirty="0" smtClean="0">
                <a:latin typeface="Adobe Hebrew" pitchFamily="18" charset="-79"/>
                <a:cs typeface="Adobe Hebrew" pitchFamily="18" charset="-79"/>
              </a:rPr>
              <a:t>horas</a:t>
            </a:r>
            <a:r>
              <a:rPr lang="es-ES" dirty="0" smtClean="0">
                <a:latin typeface="Adobe Hebrew" pitchFamily="18" charset="-79"/>
                <a:cs typeface="Adobe Hebrew" pitchFamily="18" charset="-79"/>
              </a:rPr>
              <a:t> – 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Comunicaciones y </a:t>
            </a:r>
          </a:p>
          <a:p>
            <a:pPr>
              <a:buNone/>
            </a:pP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				       Rezo de Hora intermedia</a:t>
            </a:r>
          </a:p>
          <a:p>
            <a:pPr algn="r">
              <a:buNone/>
            </a:pPr>
            <a:r>
              <a:rPr lang="es-ES" sz="3500" i="1" dirty="0" smtClean="0">
                <a:latin typeface="Adobe Hebrew" pitchFamily="18" charset="-79"/>
                <a:cs typeface="Adobe Hebrew" pitchFamily="18" charset="-79"/>
              </a:rPr>
              <a:t>Despedida</a:t>
            </a:r>
            <a:r>
              <a:rPr lang="es-ES" sz="3600" i="1" dirty="0" smtClean="0">
                <a:latin typeface="Adobe Hebrew" pitchFamily="18" charset="-79"/>
                <a:cs typeface="Adobe Hebrew" pitchFamily="18" charset="-79"/>
              </a:rPr>
              <a:t> </a:t>
            </a:r>
            <a:endParaRPr lang="es-ES" i="1" dirty="0"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648072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atin typeface="Adobe Hebrew" pitchFamily="18" charset="-79"/>
                <a:cs typeface="Adobe Hebrew" pitchFamily="18" charset="-79"/>
              </a:rPr>
              <a:t>Las lecciones sistemáticas</a:t>
            </a:r>
            <a:endParaRPr lang="es-ES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9685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El Año litúrgico</a:t>
            </a:r>
          </a:p>
          <a:p>
            <a:pPr marL="514350" indent="-514350">
              <a:buAutoNum type="arabicPeriod"/>
            </a:pP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La celebración de la Iglesia: </a:t>
            </a:r>
          </a:p>
          <a:p>
            <a:pPr marL="514350" indent="-514350">
              <a:buNone/>
            </a:pPr>
            <a:r>
              <a:rPr lang="es-ES" sz="4800" i="1" dirty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   los sacramentos</a:t>
            </a:r>
          </a:p>
          <a:p>
            <a:pPr marL="514350" indent="-514350">
              <a:buNone/>
            </a:pPr>
            <a:r>
              <a:rPr lang="es-ES" sz="4300" dirty="0" smtClean="0">
                <a:latin typeface="Adobe Hebrew" pitchFamily="18" charset="-79"/>
                <a:cs typeface="Adobe Hebrew" pitchFamily="18" charset="-79"/>
              </a:rPr>
              <a:t>3. </a:t>
            </a: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Liturgia de las Horas</a:t>
            </a:r>
          </a:p>
          <a:p>
            <a:pPr marL="514350" indent="-514350">
              <a:buNone/>
            </a:pPr>
            <a:r>
              <a:rPr lang="es-ES" sz="4300" dirty="0" smtClean="0">
                <a:latin typeface="Adobe Hebrew" pitchFamily="18" charset="-79"/>
                <a:cs typeface="Adobe Hebrew" pitchFamily="18" charset="-79"/>
              </a:rPr>
              <a:t>4. </a:t>
            </a: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Alabanza a la Trinidad: </a:t>
            </a:r>
          </a:p>
          <a:p>
            <a:pPr marL="514350" indent="-514350">
              <a:buNone/>
            </a:pP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    el canto litúrgico</a:t>
            </a:r>
          </a:p>
          <a:p>
            <a:pPr marL="514350" indent="-514350">
              <a:buNone/>
            </a:pPr>
            <a:r>
              <a:rPr lang="es-ES" sz="4300" dirty="0" smtClean="0">
                <a:latin typeface="Adobe Hebrew" pitchFamily="18" charset="-79"/>
                <a:cs typeface="Adobe Hebrew" pitchFamily="18" charset="-79"/>
              </a:rPr>
              <a:t>5. </a:t>
            </a:r>
            <a:r>
              <a:rPr lang="es-ES" sz="4800" i="1" dirty="0" smtClean="0">
                <a:latin typeface="Adobe Hebrew" pitchFamily="18" charset="-79"/>
                <a:cs typeface="Adobe Hebrew" pitchFamily="18" charset="-79"/>
              </a:rPr>
              <a:t>La Liturgia de la Palabra</a:t>
            </a:r>
          </a:p>
          <a:p>
            <a:pPr marL="514350" indent="-514350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fesor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672408" cy="47525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864096"/>
          </a:xfrm>
        </p:spPr>
        <p:txBody>
          <a:bodyPr>
            <a:normAutofit/>
          </a:bodyPr>
          <a:lstStyle/>
          <a:p>
            <a:pPr algn="l"/>
            <a:r>
              <a:rPr lang="es-ES" sz="4000" dirty="0" smtClean="0">
                <a:latin typeface="Adobe Hebrew" pitchFamily="18" charset="-79"/>
                <a:cs typeface="Adobe Hebrew" pitchFamily="18" charset="-79"/>
              </a:rPr>
              <a:t>El profesor</a:t>
            </a:r>
            <a:endParaRPr lang="es-ES" sz="40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872" y="908720"/>
            <a:ext cx="5724128" cy="44644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s-ES" sz="2400" i="1" dirty="0" smtClean="0">
                <a:latin typeface="Adobe Hebrew" pitchFamily="18" charset="-79"/>
                <a:cs typeface="Adobe Hebrew" pitchFamily="18" charset="-79"/>
              </a:rPr>
              <a:t>Prof. Dr. D. Manuel González López-Corps</a:t>
            </a:r>
            <a:endParaRPr lang="es-ES" sz="2000" i="1" dirty="0" smtClean="0"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endParaRPr lang="es-ES" sz="2000" i="1" dirty="0" smtClean="0"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0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        </a:t>
            </a:r>
            <a:r>
              <a:rPr lang="es-ES" sz="24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Presbítero de la diócesis de Madrid </a:t>
            </a:r>
            <a:endParaRPr lang="es-ES" sz="2000" i="1" dirty="0" smtClean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endParaRPr lang="es-ES" sz="2000" i="1" dirty="0" smtClean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4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        Doctor en Sagrada Liturgia por el Pontificio Instituto San Anselmo de Roma</a:t>
            </a:r>
          </a:p>
          <a:p>
            <a:pPr algn="just">
              <a:buNone/>
            </a:pPr>
            <a:endParaRPr lang="es-ES" sz="2400" i="1" dirty="0" smtClean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4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Profesor y Coordinador del Bienio de Teología Litúrgica en la Universidad de Teología San Dámaso de Madrid</a:t>
            </a:r>
          </a:p>
          <a:p>
            <a:pPr algn="just">
              <a:buNone/>
            </a:pPr>
            <a:endParaRPr lang="es-ES" sz="2000" i="1" dirty="0" smtClean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4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Profesor en el Ciclo Institucional de Introducción General a los Sacramentos</a:t>
            </a:r>
          </a:p>
          <a:p>
            <a:pPr algn="just">
              <a:buNone/>
            </a:pPr>
            <a:endParaRPr lang="es-ES" sz="2000" i="1" dirty="0" smtClean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400" i="1" dirty="0" smtClean="0">
                <a:solidFill>
                  <a:schemeClr val="bg1"/>
                </a:solidFill>
                <a:latin typeface="Adobe Hebrew" pitchFamily="18" charset="-79"/>
                <a:cs typeface="Adobe Hebrew" pitchFamily="18" charset="-79"/>
              </a:rPr>
              <a:t>Profesor en el Ciclo Institucional de Liturgia </a:t>
            </a:r>
            <a:endParaRPr lang="es-ES" sz="2400" i="1" dirty="0">
              <a:solidFill>
                <a:schemeClr val="bg1"/>
              </a:solidFill>
              <a:latin typeface="Adobe Hebrew" pitchFamily="18" charset="-79"/>
              <a:cs typeface="Adobe Hebrew" pitchFamily="18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s-ES" sz="4000" b="1" dirty="0" smtClean="0">
                <a:latin typeface="Adobe Hebrew" pitchFamily="18" charset="-79"/>
                <a:cs typeface="Adobe Hebrew" pitchFamily="18" charset="-79"/>
              </a:rPr>
              <a:t>Los seminarios</a:t>
            </a:r>
            <a:endParaRPr lang="es-ES" sz="40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  <a:latin typeface="Adobe Hebrew" pitchFamily="18" charset="-79"/>
                <a:cs typeface="Adobe Hebrew" pitchFamily="18" charset="-79"/>
              </a:rPr>
              <a:t>7 noviembre  </a:t>
            </a:r>
          </a:p>
          <a:p>
            <a:pPr algn="ctr"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LITURGIA Y PIEDAD POPULAR </a:t>
            </a:r>
          </a:p>
          <a:p>
            <a:pPr algn="ctr"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Adobe Hebrew" pitchFamily="18" charset="-79"/>
                <a:cs typeface="Adobe Hebrew" pitchFamily="18" charset="-79"/>
              </a:rPr>
              <a:t>A LOS LARGO DEL AÑO LITÚRGICO</a:t>
            </a:r>
          </a:p>
          <a:p>
            <a:pPr algn="just">
              <a:buNone/>
            </a:pPr>
            <a:endParaRPr lang="es-ES" sz="2400" dirty="0"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                     Ponente: </a:t>
            </a:r>
          </a:p>
          <a:p>
            <a:pPr algn="just">
              <a:buNone/>
            </a:pPr>
            <a:r>
              <a:rPr lang="es-ES" sz="2400" dirty="0">
                <a:latin typeface="Adobe Hebrew" pitchFamily="18" charset="-79"/>
                <a:cs typeface="Adobe Hebrew" pitchFamily="18" charset="-79"/>
              </a:rPr>
              <a:t>	</a:t>
            </a:r>
            <a:r>
              <a:rPr lang="es-ES" sz="2400" b="1" dirty="0" smtClean="0">
                <a:latin typeface="Adobe Hebrew" pitchFamily="18" charset="-79"/>
                <a:cs typeface="Adobe Hebrew" pitchFamily="18" charset="-79"/>
              </a:rPr>
              <a:t>D. Juan José Baena Villamayor</a:t>
            </a:r>
          </a:p>
          <a:p>
            <a:pPr algn="just">
              <a:buNone/>
            </a:pPr>
            <a:r>
              <a:rPr lang="es-ES" sz="2400" dirty="0">
                <a:latin typeface="Adobe Hebrew" pitchFamily="18" charset="-79"/>
                <a:cs typeface="Adobe Hebrew" pitchFamily="18" charset="-79"/>
              </a:rPr>
              <a:t>	 </a:t>
            </a:r>
            <a:r>
              <a:rPr lang="es-ES" sz="2400" dirty="0" smtClean="0">
                <a:latin typeface="Adobe Hebrew" pitchFamily="18" charset="-79"/>
                <a:cs typeface="Adobe Hebrew" pitchFamily="18" charset="-79"/>
              </a:rPr>
              <a:t>    </a:t>
            </a: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Presbítero de la diócesis de Alcalá de Henares</a:t>
            </a:r>
            <a:endParaRPr lang="es-ES" sz="2400" dirty="0" smtClean="0">
              <a:latin typeface="Adobe Hebrew" pitchFamily="18" charset="-79"/>
              <a:cs typeface="Adobe Hebrew" pitchFamily="18" charset="-79"/>
            </a:endParaRPr>
          </a:p>
          <a:p>
            <a:pPr algn="just"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Vicario Parroquial en </a:t>
            </a:r>
          </a:p>
          <a:p>
            <a:pPr algn="just">
              <a:buNone/>
            </a:pPr>
            <a:r>
              <a:rPr lang="es-ES" sz="2000" i="1" dirty="0" smtClean="0">
                <a:latin typeface="Adobe Hebrew" pitchFamily="18" charset="-79"/>
                <a:cs typeface="Adobe Hebrew" pitchFamily="18" charset="-79"/>
              </a:rPr>
              <a:t>	Parroquia Santa Mónica </a:t>
            </a:r>
          </a:p>
          <a:p>
            <a:pPr algn="just">
              <a:buNone/>
            </a:pPr>
            <a:r>
              <a:rPr lang="es-ES" sz="2000" dirty="0" smtClean="0">
                <a:latin typeface="Adobe Hebrew" pitchFamily="18" charset="-79"/>
                <a:cs typeface="Adobe Hebrew" pitchFamily="18" charset="-79"/>
              </a:rPr>
              <a:t>	(Rivas- </a:t>
            </a:r>
            <a:r>
              <a:rPr lang="es-ES" sz="2000" dirty="0" err="1" smtClean="0">
                <a:latin typeface="Adobe Hebrew" pitchFamily="18" charset="-79"/>
                <a:cs typeface="Adobe Hebrew" pitchFamily="18" charset="-79"/>
              </a:rPr>
              <a:t>Vaciamadrid</a:t>
            </a:r>
            <a:r>
              <a:rPr lang="es-ES" sz="2000" dirty="0" smtClean="0">
                <a:latin typeface="Adobe Hebrew" pitchFamily="18" charset="-79"/>
                <a:cs typeface="Adobe Hebrew" pitchFamily="18" charset="-79"/>
              </a:rPr>
              <a:t>)</a:t>
            </a:r>
            <a:endParaRPr lang="es-ES" sz="24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2050" name="AutoShape 2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Haga clic en Opc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7" name="Picture 9" descr="C:\Documents and Settings\Usuario\Mis documentos\20150929_14331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2592288" cy="37444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303</Words>
  <Application>Microsoft Office PowerPoint</Application>
  <PresentationFormat>Presentación en pantalla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</vt:lpstr>
      <vt:lpstr>Diapositiva 2</vt:lpstr>
      <vt:lpstr>Cuidar la liturgia es entrar en el misterio de Dios y acceder a la obra de nuestra salvación que se va desplegando a lo largo del Año litúrgico y que se prolonga en la piedad popular y en la liturgia doméstica. Carta pastoral 2015  Mons. Juan Antonio Reig Pla </vt:lpstr>
      <vt:lpstr>Para este fin… desde la Delegación diocesana de liturgia y la colaboración de la Universidad San Dámaso.</vt:lpstr>
      <vt:lpstr>El itinerario</vt:lpstr>
      <vt:lpstr>Estructura de cada jornada:</vt:lpstr>
      <vt:lpstr>Las lecciones sistemáticas</vt:lpstr>
      <vt:lpstr>El profesor</vt:lpstr>
      <vt:lpstr>Los seminarios</vt:lpstr>
      <vt:lpstr>5 diciembre  LA PARTICIPACIÓN ACTIVA EN LA EUCARISTÍA</vt:lpstr>
      <vt:lpstr>   9 enero  EL SILENCIO EN LA LITURGIA   </vt:lpstr>
      <vt:lpstr>6 febrero  EL CANTO EN CUARESMA Y PASCUA</vt:lpstr>
      <vt:lpstr>D. Luis Roldán Martínez</vt:lpstr>
      <vt:lpstr>5 marzo  EL SALMO RESPONSORIAL  Y EL MINISTERIO DEL SALMISTA  </vt:lpstr>
      <vt:lpstr>9 abril  CELEBRACIÓN   Y   ENTREGA DE   DIPLOMAS   </vt:lpstr>
      <vt:lpstr>Todo este programa se dirige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Montemar</dc:creator>
  <cp:lastModifiedBy>Montemar</cp:lastModifiedBy>
  <cp:revision>34</cp:revision>
  <dcterms:created xsi:type="dcterms:W3CDTF">2015-09-28T20:48:54Z</dcterms:created>
  <dcterms:modified xsi:type="dcterms:W3CDTF">2015-10-01T21:57:14Z</dcterms:modified>
</cp:coreProperties>
</file>